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0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4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7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29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6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1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8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7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6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57642-A3E8-4958-836B-05FAC4A48721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FD876-7AF7-4337-946D-A819C16F4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51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Notes on </a:t>
            </a:r>
            <a:r>
              <a:rPr lang="en-US" dirty="0" err="1" smtClean="0"/>
              <a:t>Estar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1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Estar</a:t>
            </a:r>
            <a:r>
              <a:rPr lang="en-US" dirty="0" smtClean="0"/>
              <a:t>- To be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937502"/>
              </p:ext>
            </p:extLst>
          </p:nvPr>
        </p:nvGraphicFramePr>
        <p:xfrm>
          <a:off x="457200" y="1371600"/>
          <a:ext cx="8229600" cy="3248245"/>
        </p:xfrm>
        <a:graphic>
          <a:graphicData uri="http://schemas.openxmlformats.org/drawingml/2006/table">
            <a:tbl>
              <a:tblPr firstRow="1" bandRow="1"/>
              <a:tblGrid>
                <a:gridCol w="4114800"/>
                <a:gridCol w="4114800"/>
              </a:tblGrid>
              <a:tr h="952758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Yo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estoy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Nosotros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estamos</a:t>
                      </a:r>
                      <a:endParaRPr lang="en-US" sz="2800" dirty="0"/>
                    </a:p>
                  </a:txBody>
                  <a:tcPr/>
                </a:tc>
              </a:tr>
              <a:tr h="923887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Tú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estás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790355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Él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está</a:t>
                      </a:r>
                      <a:endParaRPr lang="en-US" sz="2800" dirty="0" smtClean="0"/>
                    </a:p>
                    <a:p>
                      <a:r>
                        <a:rPr lang="en-US" sz="2800" dirty="0" smtClean="0"/>
                        <a:t>Ella </a:t>
                      </a:r>
                      <a:r>
                        <a:rPr lang="en-US" sz="2800" dirty="0" err="1" smtClean="0"/>
                        <a:t>está</a:t>
                      </a:r>
                      <a:endParaRPr lang="en-US" sz="2800" dirty="0" smtClean="0"/>
                    </a:p>
                    <a:p>
                      <a:r>
                        <a:rPr lang="en-US" sz="2800" dirty="0" err="1" smtClean="0"/>
                        <a:t>Usted</a:t>
                      </a:r>
                      <a:r>
                        <a:rPr lang="en-US" sz="2800" dirty="0" smtClean="0"/>
                        <a:t> (</a:t>
                      </a:r>
                      <a:r>
                        <a:rPr lang="en-US" sz="2800" dirty="0" err="1" smtClean="0"/>
                        <a:t>Ud</a:t>
                      </a:r>
                      <a:r>
                        <a:rPr lang="en-US" sz="2800" dirty="0" smtClean="0"/>
                        <a:t>.)</a:t>
                      </a:r>
                      <a:r>
                        <a:rPr lang="en-US" sz="2800" dirty="0" err="1" smtClean="0"/>
                        <a:t>está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Ellos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están</a:t>
                      </a:r>
                      <a:endParaRPr lang="en-US" sz="2800" dirty="0" smtClean="0"/>
                    </a:p>
                    <a:p>
                      <a:r>
                        <a:rPr lang="en-US" sz="2800" dirty="0" err="1" smtClean="0"/>
                        <a:t>Ellas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están</a:t>
                      </a:r>
                      <a:endParaRPr lang="en-US" sz="2800" dirty="0" smtClean="0"/>
                    </a:p>
                    <a:p>
                      <a:r>
                        <a:rPr lang="en-US" sz="2800" dirty="0" err="1" smtClean="0"/>
                        <a:t>Ustedes</a:t>
                      </a:r>
                      <a:r>
                        <a:rPr lang="en-US" sz="2800" dirty="0" smtClean="0"/>
                        <a:t> (</a:t>
                      </a:r>
                      <a:r>
                        <a:rPr lang="en-US" sz="2800" dirty="0" err="1" smtClean="0"/>
                        <a:t>Uds</a:t>
                      </a:r>
                      <a:r>
                        <a:rPr lang="en-US" sz="2800" dirty="0" smtClean="0"/>
                        <a:t>.) </a:t>
                      </a:r>
                      <a:r>
                        <a:rPr lang="en-US" sz="2800" dirty="0" err="1" smtClean="0"/>
                        <a:t>están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 descr="C:\Users\rcordova\AppData\Local\Microsoft\Windows\Temporary Internet Files\Content.IE5\QR71JVG7\Classroom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758613"/>
            <a:ext cx="2057400" cy="209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06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Yo</a:t>
            </a:r>
            <a:r>
              <a:rPr lang="en-US" dirty="0" smtClean="0"/>
              <a:t> _____________	______________</a:t>
            </a:r>
          </a:p>
          <a:p>
            <a:r>
              <a:rPr lang="en-US" dirty="0" smtClean="0"/>
              <a:t>Ella ____________	______________</a:t>
            </a:r>
          </a:p>
          <a:p>
            <a:r>
              <a:rPr lang="en-US" dirty="0" err="1" smtClean="0"/>
              <a:t>Nosotros</a:t>
            </a:r>
            <a:r>
              <a:rPr lang="en-US" dirty="0" smtClean="0"/>
              <a:t>___________	____________</a:t>
            </a:r>
          </a:p>
          <a:p>
            <a:r>
              <a:rPr lang="en-US" dirty="0" err="1" smtClean="0"/>
              <a:t>Tú</a:t>
            </a:r>
            <a:r>
              <a:rPr lang="en-US" dirty="0" smtClean="0"/>
              <a:t> _____________	_______________</a:t>
            </a:r>
          </a:p>
          <a:p>
            <a:r>
              <a:rPr lang="en-US" dirty="0" err="1" smtClean="0"/>
              <a:t>Uds</a:t>
            </a:r>
            <a:r>
              <a:rPr lang="en-US" dirty="0" smtClean="0"/>
              <a:t>. ___________	______________</a:t>
            </a:r>
          </a:p>
          <a:p>
            <a:r>
              <a:rPr lang="en-US" dirty="0" smtClean="0"/>
              <a:t>Kelly y Tatiana ________	____________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bandera</a:t>
            </a:r>
            <a:r>
              <a:rPr lang="en-US" dirty="0" smtClean="0"/>
              <a:t> __________	____________</a:t>
            </a:r>
            <a:endParaRPr lang="en-US" dirty="0"/>
          </a:p>
        </p:txBody>
      </p:sp>
      <p:pic>
        <p:nvPicPr>
          <p:cNvPr id="2052" name="Picture 4" descr="C:\Users\rcordova\AppData\Local\Microsoft\Windows\Temporary Internet Files\Content.IE5\E41B8YHL\hands-up-color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90499"/>
            <a:ext cx="1786466" cy="183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559" y="3657600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499"/>
            <a:ext cx="1524000" cy="1476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659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Notes on Estar</vt:lpstr>
      <vt:lpstr>Estar- To be </vt:lpstr>
      <vt:lpstr>Practica</vt:lpstr>
    </vt:vector>
  </TitlesOfParts>
  <Company>Peekskill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Estar</dc:title>
  <dc:creator>Rebecca Cordova</dc:creator>
  <cp:lastModifiedBy>Rebecca Cordova</cp:lastModifiedBy>
  <cp:revision>1</cp:revision>
  <dcterms:created xsi:type="dcterms:W3CDTF">2016-03-01T17:45:27Z</dcterms:created>
  <dcterms:modified xsi:type="dcterms:W3CDTF">2016-03-01T17:53:57Z</dcterms:modified>
</cp:coreProperties>
</file>